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318" r:id="rId60"/>
    <p:sldId id="685" r:id="rId61"/>
    <p:sldId id="687" r:id="rId62"/>
    <p:sldId id="688" r:id="rId63"/>
    <p:sldId id="696" r:id="rId64"/>
    <p:sldId id="697" r:id="rId65"/>
    <p:sldId id="689" r:id="rId66"/>
    <p:sldId id="690" r:id="rId67"/>
    <p:sldId id="695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65400" y="1839595"/>
            <a:ext cx="7060565" cy="1197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13292</Words>
  <Application>WPS 演示</Application>
  <PresentationFormat>宽屏</PresentationFormat>
  <Paragraphs>849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658</cp:revision>
  <dcterms:created xsi:type="dcterms:W3CDTF">2023-03-09T05:39:50Z</dcterms:created>
  <dcterms:modified xsi:type="dcterms:W3CDTF">2023-03-09T05:39:50Z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